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3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4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2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077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77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51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4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7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03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70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1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5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0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9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4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53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tiweb.github.io/Itog-Yana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8145" y="4381919"/>
            <a:ext cx="5299364" cy="1463040"/>
          </a:xfrm>
        </p:spPr>
        <p:txBody>
          <a:bodyPr/>
          <a:lstStyle/>
          <a:p>
            <a:r>
              <a:rPr lang="ru-RU" dirty="0" smtClean="0"/>
              <a:t>Кото-кафе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78636" y="5113439"/>
            <a:ext cx="3200400" cy="1463040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Проект Степановой Яны, 6 отряд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661679"/>
            <a:ext cx="6764482" cy="21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91977"/>
            <a:ext cx="8534400" cy="1507067"/>
          </a:xfrm>
        </p:spPr>
        <p:txBody>
          <a:bodyPr/>
          <a:lstStyle/>
          <a:p>
            <a:r>
              <a:rPr lang="en-US" dirty="0"/>
              <a:t>https://www.koto.cafe/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275609"/>
            <a:ext cx="4729452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Плюсы: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Понятная навигация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Карточки с кошачьими новостями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Минусы: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Неподходящий дизайн для подзаголовков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386" t="31515" r="18183" b="21667"/>
          <a:stretch/>
        </p:blipFill>
        <p:spPr>
          <a:xfrm>
            <a:off x="5777345" y="1101436"/>
            <a:ext cx="5745468" cy="23483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0465" r="1136" b="3533"/>
          <a:stretch/>
        </p:blipFill>
        <p:spPr>
          <a:xfrm>
            <a:off x="5860473" y="3605646"/>
            <a:ext cx="5340927" cy="25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1" y="415636"/>
            <a:ext cx="9654743" cy="1776846"/>
          </a:xfrm>
        </p:spPr>
        <p:txBody>
          <a:bodyPr>
            <a:normAutofit/>
          </a:bodyPr>
          <a:lstStyle/>
          <a:p>
            <a:r>
              <a:rPr lang="ru-RU" dirty="0"/>
              <a:t>https://kotocafe.ru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275609"/>
            <a:ext cx="4729452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Плюсы: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Понятный первый экран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Карусель с фотками из кафе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Минусы: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Слишком много всего, легко запутаться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8940" b="9697"/>
          <a:stretch/>
        </p:blipFill>
        <p:spPr>
          <a:xfrm>
            <a:off x="5237018" y="1129922"/>
            <a:ext cx="5477510" cy="250689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8485" r="1563" b="24091"/>
          <a:stretch/>
        </p:blipFill>
        <p:spPr>
          <a:xfrm>
            <a:off x="5476759" y="4048356"/>
            <a:ext cx="4998027" cy="192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337" y="699011"/>
            <a:ext cx="9405362" cy="1474099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www.catcoffeeshop.ru/cafe.ru</a:t>
            </a:r>
            <a:r>
              <a:rPr lang="en-US" dirty="0"/>
              <a:t>/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2275609"/>
            <a:ext cx="4729452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Плюсы: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 Первый экран, где сразу все ясно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Все разделено 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Минусы: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Я не нашла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5" t="7728" r="1392" b="8938"/>
          <a:stretch/>
        </p:blipFill>
        <p:spPr>
          <a:xfrm>
            <a:off x="5413664" y="1142998"/>
            <a:ext cx="5438111" cy="25873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5152" r="966" b="10757"/>
          <a:stretch/>
        </p:blipFill>
        <p:spPr>
          <a:xfrm>
            <a:off x="5342760" y="3938155"/>
            <a:ext cx="5579918" cy="234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27059"/>
            <a:ext cx="8534400" cy="150706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smtClean="0"/>
              <a:t>Цветовая палитра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839192"/>
            <a:ext cx="8534400" cy="1870364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Я подобрала расслабляющую и «комфортную» палитру для моего сайта.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378" t="49697" r="17045" b="24806"/>
          <a:stretch/>
        </p:blipFill>
        <p:spPr>
          <a:xfrm>
            <a:off x="684212" y="4112580"/>
            <a:ext cx="8848544" cy="17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27059"/>
            <a:ext cx="8534400" cy="1507067"/>
          </a:xfrm>
        </p:spPr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839192"/>
            <a:ext cx="8534400" cy="1870364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Я решила взять себе логотип в стиле минимализм , посмотрев на который можно понять суть моего бизнеса.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12" y="3814622"/>
            <a:ext cx="5874899" cy="18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37450"/>
            <a:ext cx="8534400" cy="1507067"/>
          </a:xfrm>
        </p:spPr>
        <p:txBody>
          <a:bodyPr/>
          <a:lstStyle/>
          <a:p>
            <a:r>
              <a:rPr lang="ru-RU" dirty="0" smtClean="0"/>
              <a:t>макет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94" b="35909"/>
          <a:stretch/>
        </p:blipFill>
        <p:spPr>
          <a:xfrm>
            <a:off x="5194754" y="1517072"/>
            <a:ext cx="5235786" cy="43953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09"/>
          <a:stretch/>
        </p:blipFill>
        <p:spPr>
          <a:xfrm>
            <a:off x="684212" y="1377466"/>
            <a:ext cx="3713211" cy="4674565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421967" y="5974772"/>
            <a:ext cx="8534400" cy="74814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66455" y="1744517"/>
            <a:ext cx="126769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641764" y="1662545"/>
            <a:ext cx="1392381" cy="1276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9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37450"/>
            <a:ext cx="8534400" cy="1507067"/>
          </a:xfrm>
        </p:spPr>
        <p:txBody>
          <a:bodyPr/>
          <a:lstStyle/>
          <a:p>
            <a:r>
              <a:rPr lang="ru-RU" dirty="0" smtClean="0"/>
              <a:t>Макет(меню)</a:t>
            </a:r>
            <a:endParaRPr lang="ru-RU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96" b="30699"/>
          <a:stretch/>
        </p:blipFill>
        <p:spPr>
          <a:xfrm>
            <a:off x="2758698" y="1621559"/>
            <a:ext cx="4431811" cy="4384386"/>
          </a:xfrm>
        </p:spPr>
      </p:pic>
      <p:sp>
        <p:nvSpPr>
          <p:cNvPr id="4" name="Прямоугольник 3"/>
          <p:cNvSpPr/>
          <p:nvPr/>
        </p:nvSpPr>
        <p:spPr>
          <a:xfrm>
            <a:off x="2758698" y="1621559"/>
            <a:ext cx="4130475" cy="965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4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2749" y="237450"/>
            <a:ext cx="8534400" cy="1507067"/>
          </a:xfrm>
        </p:spPr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2749" y="2254827"/>
            <a:ext cx="8534400" cy="3615267"/>
          </a:xfrm>
        </p:spPr>
        <p:txBody>
          <a:bodyPr/>
          <a:lstStyle/>
          <a:p>
            <a:r>
              <a:rPr lang="ru-RU" dirty="0" smtClean="0"/>
              <a:t>Я, основываясь на свой макет получила сайт: «кото-кафе», ссылка на него ниже</a:t>
            </a:r>
            <a:r>
              <a:rPr lang="ru-RU" dirty="0" smtClean="0"/>
              <a:t>:</a:t>
            </a:r>
          </a:p>
          <a:p>
            <a:r>
              <a:rPr lang="en-US" dirty="0">
                <a:hlinkClick r:id="rId2"/>
              </a:rPr>
              <a:t>https://detiweb.github.io/Itog-Yana/index.html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94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5610" y="997526"/>
            <a:ext cx="7762008" cy="56110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Техническое 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737755"/>
            <a:ext cx="8534400" cy="54240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Компания : кото-кафе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err="1" smtClean="0">
                <a:solidFill>
                  <a:schemeClr val="tx1"/>
                </a:solidFill>
              </a:rPr>
              <a:t>Редеизайн</a:t>
            </a:r>
            <a:r>
              <a:rPr lang="ru-RU" dirty="0" smtClean="0">
                <a:solidFill>
                  <a:schemeClr val="tx1"/>
                </a:solidFill>
              </a:rPr>
              <a:t> сайта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Дизайн: </a:t>
            </a:r>
            <a:r>
              <a:rPr lang="ru-RU" dirty="0" err="1" smtClean="0">
                <a:solidFill>
                  <a:schemeClr val="tx1"/>
                </a:solidFill>
              </a:rPr>
              <a:t>минималистика</a:t>
            </a:r>
            <a:r>
              <a:rPr lang="ru-RU" dirty="0" smtClean="0">
                <a:solidFill>
                  <a:schemeClr val="tx1"/>
                </a:solidFill>
              </a:rPr>
              <a:t>, округлые края, спокойные цвета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Структура: о нас , забрать котика, цены, бронь места, меню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Наполнение: помощь  веб разработчика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Система управления: нету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Модули: форма обратной связи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 smtClean="0">
                <a:solidFill>
                  <a:schemeClr val="tx1"/>
                </a:solidFill>
              </a:rPr>
              <a:t>Срок: до презентации проекта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16821" y="-1381991"/>
            <a:ext cx="8534400" cy="7460672"/>
          </a:xfrm>
        </p:spPr>
        <p:txBody>
          <a:bodyPr/>
          <a:lstStyle/>
          <a:p>
            <a:r>
              <a:rPr lang="ru-RU" dirty="0" smtClean="0"/>
              <a:t>Цели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7048" y="2545772"/>
            <a:ext cx="8534400" cy="2150918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Привлечение клиентов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Рост узнаваемости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ru-RU" dirty="0" smtClean="0"/>
              <a:t>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797627"/>
            <a:ext cx="8534400" cy="3615267"/>
          </a:xfrm>
        </p:spPr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Фрилансеры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Туристы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Любители котов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33541"/>
            <a:ext cx="8534400" cy="1507067"/>
          </a:xfrm>
        </p:spPr>
        <p:txBody>
          <a:bodyPr/>
          <a:lstStyle/>
          <a:p>
            <a:r>
              <a:rPr lang="ru-RU" dirty="0" smtClean="0"/>
              <a:t>1 сегмент: </a:t>
            </a:r>
            <a:r>
              <a:rPr lang="ru-RU" dirty="0" err="1" smtClean="0"/>
              <a:t>фрилансеры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640608"/>
            <a:ext cx="4667106" cy="446924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ФИО: Степанов Денис Юрьевич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Вид </a:t>
            </a:r>
            <a:r>
              <a:rPr lang="ru-RU" dirty="0" err="1" smtClean="0">
                <a:solidFill>
                  <a:schemeClr val="tx1"/>
                </a:solidFill>
              </a:rPr>
              <a:t>деят</a:t>
            </a:r>
            <a:r>
              <a:rPr lang="ru-RU" dirty="0" smtClean="0">
                <a:solidFill>
                  <a:schemeClr val="tx1"/>
                </a:solidFill>
              </a:rPr>
              <a:t>.: бизнес, </a:t>
            </a:r>
            <a:r>
              <a:rPr lang="ru-RU" dirty="0" err="1" smtClean="0">
                <a:solidFill>
                  <a:schemeClr val="tx1"/>
                </a:solidFill>
              </a:rPr>
              <a:t>фриланс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Ср. </a:t>
            </a:r>
            <a:r>
              <a:rPr lang="ru-RU" dirty="0" err="1" smtClean="0">
                <a:solidFill>
                  <a:schemeClr val="tx1"/>
                </a:solidFill>
              </a:rPr>
              <a:t>зп</a:t>
            </a:r>
            <a:r>
              <a:rPr lang="ru-RU" dirty="0" smtClean="0">
                <a:solidFill>
                  <a:schemeClr val="tx1"/>
                </a:solidFill>
              </a:rPr>
              <a:t>. : около 80 тыс.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Любит: фильмы, работу за компом.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Место жительства: рядом с кафе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26" name="Picture 2" descr="Ведущий юрист компании Степанов Денис Юрьевич, Юридическое агентство СП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03" y="1444728"/>
            <a:ext cx="3242252" cy="48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33541"/>
            <a:ext cx="8534400" cy="1507067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 сегмент: туристы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640608"/>
            <a:ext cx="4667106" cy="446924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ФИО: Зубенко Михаил Петрович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Вид </a:t>
            </a:r>
            <a:r>
              <a:rPr lang="ru-RU" dirty="0" err="1" smtClean="0">
                <a:solidFill>
                  <a:schemeClr val="tx1"/>
                </a:solidFill>
              </a:rPr>
              <a:t>деят</a:t>
            </a:r>
            <a:r>
              <a:rPr lang="ru-RU" dirty="0" smtClean="0">
                <a:solidFill>
                  <a:schemeClr val="tx1"/>
                </a:solidFill>
              </a:rPr>
              <a:t>.: офисный работник</a:t>
            </a:r>
          </a:p>
          <a:p>
            <a:r>
              <a:rPr lang="ru-RU" dirty="0">
                <a:solidFill>
                  <a:schemeClr val="tx1"/>
                </a:solidFill>
              </a:rPr>
              <a:t>Ср. </a:t>
            </a:r>
            <a:r>
              <a:rPr lang="ru-RU" dirty="0" err="1">
                <a:solidFill>
                  <a:schemeClr val="tx1"/>
                </a:solidFill>
              </a:rPr>
              <a:t>зп</a:t>
            </a:r>
            <a:r>
              <a:rPr lang="ru-RU" dirty="0">
                <a:solidFill>
                  <a:schemeClr val="tx1"/>
                </a:solidFill>
              </a:rPr>
              <a:t>. : около </a:t>
            </a:r>
            <a:r>
              <a:rPr lang="ru-RU" dirty="0" smtClean="0">
                <a:solidFill>
                  <a:schemeClr val="tx1"/>
                </a:solidFill>
              </a:rPr>
              <a:t>50 </a:t>
            </a:r>
            <a:r>
              <a:rPr lang="ru-RU" dirty="0">
                <a:solidFill>
                  <a:schemeClr val="tx1"/>
                </a:solidFill>
              </a:rPr>
              <a:t>тыс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Любит: изучать что-то новое,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Путешествовать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Место </a:t>
            </a:r>
            <a:r>
              <a:rPr lang="ru-RU" dirty="0" err="1" smtClean="0">
                <a:solidFill>
                  <a:schemeClr val="tx1"/>
                </a:solidFill>
              </a:rPr>
              <a:t>жительства:Казахстан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0" name="Picture 2" descr="Незваный гость: в разных странах мира больше не хотят видеть туристов |  Статьи | Извест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72" y="2487750"/>
            <a:ext cx="4933264" cy="27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33541"/>
            <a:ext cx="8534400" cy="1507067"/>
          </a:xfrm>
        </p:spPr>
        <p:txBody>
          <a:bodyPr/>
          <a:lstStyle/>
          <a:p>
            <a:r>
              <a:rPr lang="ru-RU" dirty="0" smtClean="0"/>
              <a:t>3 сегмент: Любители котов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640608"/>
            <a:ext cx="4667106" cy="446924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ФИО: Степанова Яна Денисовна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Вид </a:t>
            </a:r>
            <a:r>
              <a:rPr lang="ru-RU" dirty="0" err="1" smtClean="0">
                <a:solidFill>
                  <a:schemeClr val="tx1"/>
                </a:solidFill>
              </a:rPr>
              <a:t>деят</a:t>
            </a:r>
            <a:r>
              <a:rPr lang="ru-RU" dirty="0" smtClean="0">
                <a:solidFill>
                  <a:schemeClr val="tx1"/>
                </a:solidFill>
              </a:rPr>
              <a:t>.: студентка</a:t>
            </a:r>
          </a:p>
          <a:p>
            <a:r>
              <a:rPr lang="ru-RU" dirty="0">
                <a:solidFill>
                  <a:schemeClr val="tx1"/>
                </a:solidFill>
              </a:rPr>
              <a:t>Ср. </a:t>
            </a:r>
            <a:r>
              <a:rPr lang="ru-RU" dirty="0" err="1">
                <a:solidFill>
                  <a:schemeClr val="tx1"/>
                </a:solidFill>
              </a:rPr>
              <a:t>зп</a:t>
            </a:r>
            <a:r>
              <a:rPr lang="ru-RU" dirty="0">
                <a:solidFill>
                  <a:schemeClr val="tx1"/>
                </a:solidFill>
              </a:rPr>
              <a:t>. : около </a:t>
            </a:r>
            <a:r>
              <a:rPr lang="ru-RU" dirty="0" smtClean="0">
                <a:solidFill>
                  <a:schemeClr val="tx1"/>
                </a:solidFill>
              </a:rPr>
              <a:t>16 тыс.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Любит: котов, покушать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Место жительства: неподалеку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076" name="Picture 4" descr="Как изменилась за 6 лет самая красивая девочка в мире - Экспресс газе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2176209"/>
            <a:ext cx="4530725" cy="33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2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299795"/>
            <a:ext cx="8534400" cy="1507067"/>
          </a:xfrm>
        </p:spPr>
        <p:txBody>
          <a:bodyPr/>
          <a:lstStyle/>
          <a:p>
            <a:r>
              <a:rPr lang="ru-RU" dirty="0" smtClean="0"/>
              <a:t>Целевое действие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32709"/>
            <a:ext cx="4760624" cy="3615267"/>
          </a:xfrm>
        </p:spPr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Кнопка  «Свяжитесь со мной»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4999" t="60001" r="45238" b="34545"/>
          <a:stretch/>
        </p:blipFill>
        <p:spPr>
          <a:xfrm>
            <a:off x="6441154" y="1932709"/>
            <a:ext cx="4224191" cy="13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175105"/>
            <a:ext cx="8534400" cy="1507067"/>
          </a:xfrm>
        </p:spPr>
        <p:txBody>
          <a:bodyPr/>
          <a:lstStyle/>
          <a:p>
            <a:r>
              <a:rPr lang="ru-RU" dirty="0" smtClean="0"/>
              <a:t>Наши Конкуренты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1995055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https://www.koto.cafe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https://kotocafe.ru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https</a:t>
            </a:r>
            <a:r>
              <a:rPr lang="en-US" dirty="0">
                <a:solidFill>
                  <a:schemeClr val="tx1"/>
                </a:solidFill>
              </a:rPr>
              <a:t>://www.catcoffeeshop.ru/cafe.ru/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333</TotalTime>
  <Words>305</Words>
  <Application>Microsoft Office PowerPoint</Application>
  <PresentationFormat>Широкоэкранный</PresentationFormat>
  <Paragraphs>72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Century Gothic</vt:lpstr>
      <vt:lpstr>Wingdings</vt:lpstr>
      <vt:lpstr>Wingdings 3</vt:lpstr>
      <vt:lpstr>Сектор</vt:lpstr>
      <vt:lpstr>Кото-кафе</vt:lpstr>
      <vt:lpstr>Техническое задание</vt:lpstr>
      <vt:lpstr>Цели сайта</vt:lpstr>
      <vt:lpstr>аудитория</vt:lpstr>
      <vt:lpstr>1 сегмент: фрилансеры</vt:lpstr>
      <vt:lpstr>2 сегмент: туристы</vt:lpstr>
      <vt:lpstr>3 сегмент: Любители котов</vt:lpstr>
      <vt:lpstr>Целевое действие</vt:lpstr>
      <vt:lpstr>Наши Конкуренты</vt:lpstr>
      <vt:lpstr>https://www.koto.cafe/ </vt:lpstr>
      <vt:lpstr>https://kotocafe.ru  </vt:lpstr>
      <vt:lpstr>https://www.catcoffeeshop.ru/cafe.ru/   </vt:lpstr>
      <vt:lpstr> Цветовая палитра</vt:lpstr>
      <vt:lpstr>Логотип</vt:lpstr>
      <vt:lpstr>макет</vt:lpstr>
      <vt:lpstr>Макет(меню)</vt:lpstr>
      <vt:lpstr>итог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Кото-кафе</dc:title>
  <dc:creator>Ученики</dc:creator>
  <cp:lastModifiedBy>Ученики</cp:lastModifiedBy>
  <cp:revision>22</cp:revision>
  <dcterms:created xsi:type="dcterms:W3CDTF">2021-06-23T06:46:13Z</dcterms:created>
  <dcterms:modified xsi:type="dcterms:W3CDTF">2021-06-25T07:57:45Z</dcterms:modified>
</cp:coreProperties>
</file>